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59" r:id="rId8"/>
    <p:sldId id="260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04"/>
    <p:restoredTop sz="96405"/>
  </p:normalViewPr>
  <p:slideViewPr>
    <p:cSldViewPr snapToGrid="0" snapToObjects="1">
      <p:cViewPr>
        <p:scale>
          <a:sx n="70" d="100"/>
          <a:sy n="70" d="100"/>
        </p:scale>
        <p:origin x="2608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4344-4F2D-9B4B-A483-2136CF7E7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93A60-D65D-A348-AF4A-60976ABE4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9FBA4-DFC3-AB45-88AA-D2849E5B6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16FD9-9D5B-4C44-A685-B0A9E148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8B87D-89FF-3340-B6AC-1FFEDFFE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4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0E61-A02A-F348-BAD9-0EB03D8D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C3641-CD0D-9A4D-BE46-D12399EA1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B9C11-7F2A-B945-B024-6B5AE41E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0C9D4-A4D4-9A4B-AE9A-153E0D82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02717-92A2-8B4F-8E5F-11A8BEF3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6593C-948B-A849-AACB-7B040DE5C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0EE02-54D6-5449-A38E-A5C0B78B3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95804-7239-8A43-9819-352A4A6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8365D-60CB-F84A-8D5F-A1EBFFE8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A4B3D-3323-6F44-AFDB-429D638E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1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FDF3-B65A-6D4E-BEE5-BC46DC2A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CC28A-64ED-1E4A-8619-7419E64B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3EF3-A199-4645-966A-E7722473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2D8ED-7E4E-2C4E-857D-5F3C52B4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E956E-4CCC-324B-9F40-C01389AF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1E0D-1D0C-BD44-BD2B-E08C6DC9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0FD5A-591D-E045-85BA-68059218F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F21AB-6FA2-8249-A891-A8B04476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613C-2E5C-A44C-9807-A876F5C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992CA-7537-DA40-B763-CD53BF67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2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630F-9C6D-4E43-921E-345D1007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F78C0-3A5F-A04D-8654-65C6EBB87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9B361-DE1E-B440-A55B-8B5986145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5C2E6-2E72-C54D-BE01-8D5C1C8C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5A548-87F3-DD4B-BE1B-13053ADC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9B4DB-B9C6-F549-AE07-F52DF51B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3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913A-748F-4249-9BB9-B76DF61C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59823-CAD1-9B40-98EF-94CD0A271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2AB7E-05C6-D94C-9187-CB434A8B5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354A2-D213-4D4C-A389-84B620AA8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E065D-2021-6C40-9E00-AA72985CA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1185CA-66E6-7A4C-87B5-3A41CFFBE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EFA3E-19E3-D544-ACFE-BC9FD4E7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14DB6-B399-B74C-8D59-04CBDC96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2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7599-35DC-3248-9DC5-DD2F3600E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7FC68-487D-C540-9C5D-1B62850F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2623C-D7AD-984F-AA2B-BBD3AAF0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84620-59A4-C340-8F3A-431A281D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3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A5A21-7ED0-E546-BFB4-BEE3DCF1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BE014D-2108-F94D-A9F3-A183CA44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323AE-6E67-D040-8F7C-CFD8D5CA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2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5CD5-5A78-B543-B748-F0790850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52DC4-5E6B-9C4D-8E2B-B0086A8EC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A2CBF-FD10-0B42-B960-FB2082EF0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3BA58-014C-724F-B069-238B4C32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00A2B-1186-D049-A4A1-AF8B4A62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18374-D208-6B40-A4C9-A3551648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CF32-9768-2944-8DF8-633944DC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758379-FBC5-DE40-9AE8-9DD48687C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DE461-B805-7F47-823A-8E76F292A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A4376-6F5B-144A-B286-02A54EDB7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21458-7658-5144-903B-2F4F8334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3B6CB-273A-1A4E-937B-1589DCC5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E0288-BF3B-184D-9C3B-167953BD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90862-6962-3A46-9B89-C5E52D55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9AC2E-067D-5944-B8FF-0A805C42A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076F3-D805-1743-92FF-BB0011394703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8CF1D-E0C2-B049-A9BB-213FA9FB1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2A8EC-0A14-BD45-AAA1-483BBA7C8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58A03-42E4-BC4B-AF0F-E3CAE680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6.wdp"/><Relationship Id="rId7" Type="http://schemas.openxmlformats.org/officeDocument/2006/relationships/image" Target="../media/image20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040951-6159-1D49-A666-B28DFF7E9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0374" y="0"/>
            <a:ext cx="35112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3AF3B-EBFB-8F4F-8BFD-224D00DC5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56" y="5922053"/>
            <a:ext cx="319086" cy="3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74EA56-2CEE-CC4A-830C-61F3DC8E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16" y="0"/>
            <a:ext cx="339576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6A6EB-DDB3-174C-A540-A88DC2D8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72" y="0"/>
            <a:ext cx="3395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1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A13634-110F-3342-AA9F-6298F038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822" y="0"/>
            <a:ext cx="33957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CF24E-5955-C64E-8665-D009053A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395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7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EC08B-A819-464E-B79F-AC8FF7DD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45" y="0"/>
            <a:ext cx="33957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00208-8800-B24B-92FF-F4408D99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395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53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1FC83-68A0-7E40-BFF4-606227831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340374" y="0"/>
            <a:ext cx="35112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C16D3-C41D-224D-892F-38FE73168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145" y="4758849"/>
            <a:ext cx="2515707" cy="3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8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1924E-81A0-0749-9A0B-854952937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6" y="0"/>
            <a:ext cx="351125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95A14-989E-7043-B823-B33EFC9D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74" y="0"/>
            <a:ext cx="351125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EBED3-A213-6543-9F5D-37F3563B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5" y="0"/>
            <a:ext cx="351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B2A090-EF43-9147-A079-13D045ED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49" y="0"/>
            <a:ext cx="35112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C0F189-BDBA-7E41-B464-422DF754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516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2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FE919-15FE-D745-AB54-F5BC4F263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6464" y="0"/>
            <a:ext cx="8799071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8DD89-7969-564D-B516-8395C2C35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196" y="545841"/>
            <a:ext cx="2171655" cy="139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FE919-15FE-D745-AB54-F5BC4F263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696464" y="0"/>
            <a:ext cx="8799071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B226E3-0A0E-AE42-B323-2AE72D571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693" y="5000075"/>
            <a:ext cx="2371804" cy="98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0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47A2E-E841-C941-BA78-A2DB48F3E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696464" y="0"/>
            <a:ext cx="8799071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241DC-DD42-5241-882D-725C0E7D7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470" y="137067"/>
            <a:ext cx="2975479" cy="78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5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47A2E-E841-C941-BA78-A2DB48F3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97421" y="0"/>
            <a:ext cx="8797157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813C5A-176D-CB47-9A1B-8E642DE6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92" y="4998606"/>
            <a:ext cx="2360183" cy="9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1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96031-BF19-DF47-B3A3-B087C9112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995" y="0"/>
            <a:ext cx="33957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BF233-A689-C34A-9731-18CC0769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55" y="5121500"/>
            <a:ext cx="1963302" cy="812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0D1001-542F-CC47-81AA-ADE42F911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8222" y="0"/>
            <a:ext cx="339576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202C5-EB65-3640-AE60-910D82E3D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859" y="3946169"/>
            <a:ext cx="1115487" cy="354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4EA56-2CEE-CC4A-830C-61F3DC8E4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5449" y="0"/>
            <a:ext cx="3395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6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2021-05-24T07:28:33Z</dcterms:created>
  <dcterms:modified xsi:type="dcterms:W3CDTF">2021-05-25T04:24:35Z</dcterms:modified>
</cp:coreProperties>
</file>